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  <p:sldMasterId id="2147483650" r:id="rId3"/>
  </p:sldMasterIdLst>
  <p:notesMasterIdLst>
    <p:notesMasterId r:id="rId7"/>
  </p:notesMasterIdLst>
  <p:sldIdLst>
    <p:sldId id="256" r:id="rId4"/>
    <p:sldId id="257" r:id="rId5"/>
    <p:sldId id="260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51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23385840" y="12931164"/>
            <a:ext cx="615554" cy="59503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fld id="{86CB4B4D-7CA3-9044-876B-883B54F8677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ekst tytułowy">
            <a:extLst>
              <a:ext uri="{FF2B5EF4-FFF2-40B4-BE49-F238E27FC236}">
                <a16:creationId xmlns:a16="http://schemas.microsoft.com/office/drawing/2014/main" id="{60850186-3718-E617-090C-9DA73E5AA9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8800" y="1937470"/>
            <a:ext cx="20726400" cy="5263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Tekst tytułowy</a:t>
            </a:r>
          </a:p>
        </p:txBody>
      </p:sp>
      <p:sp>
        <p:nvSpPr>
          <p:cNvPr id="4" name="Treść - poziom 1…">
            <a:extLst>
              <a:ext uri="{FF2B5EF4-FFF2-40B4-BE49-F238E27FC236}">
                <a16:creationId xmlns:a16="http://schemas.microsoft.com/office/drawing/2014/main" id="{FCDD045C-6439-F47C-E9E1-BC376E9B5F7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57600" y="7772400"/>
            <a:ext cx="17068800" cy="2022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1</a:t>
            </a:r>
          </a:p>
          <a:p>
            <a:pPr lvl="1"/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2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23385840" y="12931164"/>
            <a:ext cx="615554" cy="59503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fld id="{86CB4B4D-7CA3-9044-876B-883B54F8677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reść - poziom 1…">
            <a:extLst>
              <a:ext uri="{FF2B5EF4-FFF2-40B4-BE49-F238E27FC236}">
                <a16:creationId xmlns:a16="http://schemas.microsoft.com/office/drawing/2014/main" id="{60F1FDBB-BBBF-13E9-B85B-9FE648010DD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57600" y="7772400"/>
            <a:ext cx="17068800" cy="2022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1</a:t>
            </a:r>
          </a:p>
          <a:p>
            <a:pPr lvl="1"/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2</a:t>
            </a:r>
          </a:p>
        </p:txBody>
      </p:sp>
      <p:sp>
        <p:nvSpPr>
          <p:cNvPr id="4" name="Tekst tytułowy">
            <a:extLst>
              <a:ext uri="{FF2B5EF4-FFF2-40B4-BE49-F238E27FC236}">
                <a16:creationId xmlns:a16="http://schemas.microsoft.com/office/drawing/2014/main" id="{DE0E4ECD-3256-1C20-EFF3-61045A445C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28800" y="1937470"/>
            <a:ext cx="20726400" cy="5263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Tekst tytułowy</a:t>
            </a:r>
          </a:p>
        </p:txBody>
      </p:sp>
    </p:spTree>
    <p:extLst>
      <p:ext uri="{BB962C8B-B14F-4D97-AF65-F5344CB8AC3E}">
        <p14:creationId xmlns:p14="http://schemas.microsoft.com/office/powerpoint/2010/main" val="38213403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..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23366257" y="12904479"/>
            <a:ext cx="615554" cy="59503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fld id="{86CB4B4D-7CA3-9044-876B-883B54F8677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Linia">
            <a:extLst>
              <a:ext uri="{FF2B5EF4-FFF2-40B4-BE49-F238E27FC236}">
                <a16:creationId xmlns:a16="http://schemas.microsoft.com/office/drawing/2014/main" id="{6F952688-05F9-6B5D-5E74-D374B7DDD3DB}"/>
              </a:ext>
            </a:extLst>
          </p:cNvPr>
          <p:cNvSpPr/>
          <p:nvPr userDrawn="1"/>
        </p:nvSpPr>
        <p:spPr>
          <a:xfrm>
            <a:off x="1911742" y="12931164"/>
            <a:ext cx="21048011" cy="0"/>
          </a:xfrm>
          <a:prstGeom prst="line">
            <a:avLst/>
          </a:prstGeom>
          <a:ln w="12700">
            <a:solidFill>
              <a:srgbClr val="535353"/>
            </a:solidFill>
            <a:prstDash val="sysDot"/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4E9BB40-F40F-FF6D-3AE6-DE8C3823E2C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02189" y="472171"/>
            <a:ext cx="13016373" cy="1166833"/>
          </a:xfrm>
        </p:spPr>
        <p:txBody>
          <a:bodyPr>
            <a:noAutofit/>
          </a:bodyPr>
          <a:lstStyle>
            <a:lvl1pPr>
              <a:defRPr sz="3200">
                <a:latin typeface="Microsoft PhagsPa" panose="020B0502040204020203" pitchFamily="34" charset="0"/>
              </a:defRPr>
            </a:lvl1pPr>
          </a:lstStyle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pl-PL" sz="5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 Place for the </a:t>
            </a:r>
            <a:r>
              <a:rPr kumimoji="0" lang="pl-PL" sz="5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authors</a:t>
            </a:r>
            <a:r>
              <a:rPr kumimoji="0" lang="pl-PL" sz="5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’ </a:t>
            </a:r>
            <a:r>
              <a:rPr lang="pl-PL" sz="5400" b="0" dirty="0" err="1">
                <a:latin typeface="Myriad Pro"/>
              </a:rPr>
              <a:t>a</a:t>
            </a:r>
            <a:r>
              <a:rPr kumimoji="0" lang="pl-PL" sz="5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ffiliation</a:t>
            </a:r>
            <a:r>
              <a:rPr kumimoji="0" lang="pl-PL" sz="5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 and logo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9C4BFD54-88ED-AD95-C187-A652AC0B3A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1091" y="324384"/>
            <a:ext cx="5760720" cy="1462405"/>
          </a:xfrm>
          <a:prstGeom prst="rect">
            <a:avLst/>
          </a:prstGeom>
        </p:spPr>
      </p:pic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410FC95E-4F39-5B8D-D0F5-E086FB83ED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1638" y="1787525"/>
            <a:ext cx="23580725" cy="46656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37450303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itechnika Opolska | Opole University of Technology | www.po.opole.pl…"/>
          <p:cNvSpPr txBox="1"/>
          <p:nvPr/>
        </p:nvSpPr>
        <p:spPr>
          <a:xfrm>
            <a:off x="2487574" y="12968467"/>
            <a:ext cx="20050041" cy="554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lnSpc>
                <a:spcPct val="120000"/>
              </a:lnSpc>
              <a:defRPr sz="2700" b="1" spc="67">
                <a:solidFill>
                  <a:srgbClr val="535353"/>
                </a:solidFill>
                <a:latin typeface="Myriad Pro"/>
                <a:ea typeface="Myriad Pro"/>
                <a:cs typeface="Myriad Pro"/>
                <a:sym typeface="Myriad Pro"/>
              </a:defRPr>
            </a:pPr>
            <a:r>
              <a:rPr lang="en-US" dirty="0"/>
              <a:t>ENVIRONMENTAL CHALLENGES IN CIVIL ENGINEERING</a:t>
            </a:r>
            <a:r>
              <a:rPr lang="pl-PL" dirty="0"/>
              <a:t> </a:t>
            </a:r>
            <a:r>
              <a:rPr dirty="0"/>
              <a:t>| www.</a:t>
            </a:r>
            <a:r>
              <a:rPr lang="pl-PL" dirty="0"/>
              <a:t>ecce2024.po.edu.pl | </a:t>
            </a:r>
            <a:r>
              <a:rPr lang="nb-NO" dirty="0"/>
              <a:t>Opole, Poland</a:t>
            </a:r>
            <a:r>
              <a:rPr lang="pl-PL" dirty="0"/>
              <a:t> |</a:t>
            </a:r>
            <a:r>
              <a:rPr lang="nb-NO" dirty="0"/>
              <a:t> 22-24 April 2024</a:t>
            </a:r>
            <a:endParaRPr dirty="0"/>
          </a:p>
        </p:txBody>
      </p:sp>
      <p:sp>
        <p:nvSpPr>
          <p:cNvPr id="4" name="Linia"/>
          <p:cNvSpPr/>
          <p:nvPr/>
        </p:nvSpPr>
        <p:spPr>
          <a:xfrm>
            <a:off x="1911742" y="12931164"/>
            <a:ext cx="21048011" cy="0"/>
          </a:xfrm>
          <a:prstGeom prst="line">
            <a:avLst/>
          </a:prstGeom>
          <a:ln w="12700">
            <a:solidFill>
              <a:srgbClr val="535353"/>
            </a:solidFill>
            <a:prstDash val="sysDot"/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" name="aaaa.png" descr="aaaa.png"/>
          <p:cNvPicPr>
            <a:picLocks noChangeAspect="1"/>
          </p:cNvPicPr>
          <p:nvPr/>
        </p:nvPicPr>
        <p:blipFill rotWithShape="1">
          <a:blip r:embed="rId3"/>
          <a:srcRect t="9196" r="69826" b="34290"/>
          <a:stretch/>
        </p:blipFill>
        <p:spPr>
          <a:xfrm>
            <a:off x="14922589" y="10848858"/>
            <a:ext cx="5081384" cy="225307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kst tytułowy"/>
          <p:cNvSpPr txBox="1">
            <a:spLocks noGrp="1"/>
          </p:cNvSpPr>
          <p:nvPr>
            <p:ph type="title"/>
          </p:nvPr>
        </p:nvSpPr>
        <p:spPr>
          <a:xfrm>
            <a:off x="1828800" y="1937470"/>
            <a:ext cx="20726400" cy="5263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Tekst tytułowy</a:t>
            </a:r>
          </a:p>
        </p:txBody>
      </p:sp>
      <p:sp>
        <p:nvSpPr>
          <p:cNvPr id="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657600" y="7772400"/>
            <a:ext cx="17068800" cy="2022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1</a:t>
            </a:r>
          </a:p>
          <a:p>
            <a:pPr lvl="1"/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2</a:t>
            </a:r>
          </a:p>
        </p:txBody>
      </p:sp>
      <p:sp>
        <p:nvSpPr>
          <p:cNvPr id="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23466997" y="12931164"/>
            <a:ext cx="453239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26" name="Picture 2" descr="PZITB – Polski Związek Inżynierów i Techników Budownictwa Oddział w  Poznaniu – Polski Związek Inżynierów i Techników Budownictwa Oddział w  Poznaniu">
            <a:extLst>
              <a:ext uri="{FF2B5EF4-FFF2-40B4-BE49-F238E27FC236}">
                <a16:creationId xmlns:a16="http://schemas.microsoft.com/office/drawing/2014/main" id="{D329B37B-43D3-F362-D0B6-F2AD8B1AB5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57" y="11194288"/>
            <a:ext cx="1733005" cy="173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7EA403E2-09BF-7744-A9E5-61D898A15722}"/>
              </a:ext>
            </a:extLst>
          </p:cNvPr>
          <p:cNvSpPr txBox="1"/>
          <p:nvPr userDrawn="1"/>
        </p:nvSpPr>
        <p:spPr>
          <a:xfrm>
            <a:off x="19499952" y="11277693"/>
            <a:ext cx="4537200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ommission of </a:t>
            </a:r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ivil</a:t>
            </a:r>
            <a:r>
              <a:rPr lang="pl-PL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ngineering </a:t>
            </a:r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K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atowice </a:t>
            </a:r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B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ranch of the </a:t>
            </a:r>
            <a:r>
              <a:rPr lang="pl-PL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PAS</a:t>
            </a:r>
            <a:endParaRPr lang="pl-PL" sz="3200" b="1" cap="small" baseline="0" dirty="0">
              <a:solidFill>
                <a:srgbClr val="0060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F2788C4D-03E9-AEA3-9FEA-07AC6C618C4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87071" y="11187360"/>
            <a:ext cx="3726995" cy="1754275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1B24C153-D8AD-DBF7-9562-CB151F4AEA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18"/>
          <a:stretch/>
        </p:blipFill>
        <p:spPr>
          <a:xfrm>
            <a:off x="9572723" y="305621"/>
            <a:ext cx="14811277" cy="1631850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2C1FB04A-129D-0BC1-56CF-777D8850B5B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57" y="260350"/>
            <a:ext cx="7941447" cy="2016000"/>
          </a:xfrm>
          <a:prstGeom prst="rect">
            <a:avLst/>
          </a:prstGeom>
        </p:spPr>
      </p:pic>
      <p:pic>
        <p:nvPicPr>
          <p:cNvPr id="2" name="image1.png" descr="image1.png"/>
          <p:cNvPicPr>
            <a:picLocks noChangeAspect="1"/>
          </p:cNvPicPr>
          <p:nvPr/>
        </p:nvPicPr>
        <p:blipFill rotWithShape="1">
          <a:blip r:embed="rId8"/>
          <a:srcRect t="20129" b="9307"/>
          <a:stretch/>
        </p:blipFill>
        <p:spPr>
          <a:xfrm>
            <a:off x="6021284" y="10905474"/>
            <a:ext cx="9736252" cy="2231369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3834419" marR="0" indent="-65942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4469419" marR="0" indent="-659419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5104419" marR="0" indent="-659419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5739419" marR="0" indent="-659419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itechnika Opolska | Opole University of Technology | www.po.opole.pl…"/>
          <p:cNvSpPr txBox="1"/>
          <p:nvPr/>
        </p:nvSpPr>
        <p:spPr>
          <a:xfrm>
            <a:off x="2487574" y="12968467"/>
            <a:ext cx="20050041" cy="554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lnSpc>
                <a:spcPct val="120000"/>
              </a:lnSpc>
              <a:defRPr sz="2700" b="1" spc="67">
                <a:solidFill>
                  <a:srgbClr val="535353"/>
                </a:solidFill>
                <a:latin typeface="Myriad Pro"/>
                <a:ea typeface="Myriad Pro"/>
                <a:cs typeface="Myriad Pro"/>
                <a:sym typeface="Myriad Pro"/>
              </a:defRPr>
            </a:pPr>
            <a:r>
              <a:rPr lang="en-US" dirty="0"/>
              <a:t>ENVIRONMENTAL CHALLENGES IN CIVIL ENGINEERING</a:t>
            </a:r>
            <a:r>
              <a:rPr lang="pl-PL" dirty="0"/>
              <a:t> </a:t>
            </a:r>
            <a:r>
              <a:rPr dirty="0"/>
              <a:t>| www.</a:t>
            </a:r>
            <a:r>
              <a:rPr lang="pl-PL" dirty="0"/>
              <a:t>ecce2024.po.edu.pl | </a:t>
            </a:r>
            <a:r>
              <a:rPr lang="nb-NO" dirty="0"/>
              <a:t>Opole, Poland</a:t>
            </a:r>
            <a:r>
              <a:rPr lang="pl-PL" dirty="0"/>
              <a:t> |</a:t>
            </a:r>
            <a:r>
              <a:rPr lang="nb-NO" dirty="0"/>
              <a:t> 22-24 April 2024</a:t>
            </a:r>
            <a:endParaRPr dirty="0"/>
          </a:p>
        </p:txBody>
      </p:sp>
      <p:sp>
        <p:nvSpPr>
          <p:cNvPr id="4" name="Linia"/>
          <p:cNvSpPr/>
          <p:nvPr/>
        </p:nvSpPr>
        <p:spPr>
          <a:xfrm>
            <a:off x="1911742" y="12931164"/>
            <a:ext cx="21048011" cy="0"/>
          </a:xfrm>
          <a:prstGeom prst="line">
            <a:avLst/>
          </a:prstGeom>
          <a:ln w="12700">
            <a:solidFill>
              <a:srgbClr val="535353"/>
            </a:solidFill>
            <a:prstDash val="sysDot"/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" name="aaaa.png" descr="aaaa.png"/>
          <p:cNvPicPr>
            <a:picLocks noChangeAspect="1"/>
          </p:cNvPicPr>
          <p:nvPr/>
        </p:nvPicPr>
        <p:blipFill rotWithShape="1">
          <a:blip r:embed="rId3"/>
          <a:srcRect t="9196" r="69826" b="34290"/>
          <a:stretch/>
        </p:blipFill>
        <p:spPr>
          <a:xfrm>
            <a:off x="14922589" y="10848858"/>
            <a:ext cx="5081384" cy="225307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kst tytułowy"/>
          <p:cNvSpPr txBox="1">
            <a:spLocks noGrp="1"/>
          </p:cNvSpPr>
          <p:nvPr>
            <p:ph type="title"/>
          </p:nvPr>
        </p:nvSpPr>
        <p:spPr>
          <a:xfrm>
            <a:off x="1828800" y="1937470"/>
            <a:ext cx="20726400" cy="52634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Tekst tytułowy</a:t>
            </a:r>
          </a:p>
        </p:txBody>
      </p:sp>
      <p:sp>
        <p:nvSpPr>
          <p:cNvPr id="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657600" y="7772400"/>
            <a:ext cx="17068800" cy="2022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1</a:t>
            </a:r>
          </a:p>
          <a:p>
            <a:pPr lvl="1"/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2</a:t>
            </a:r>
          </a:p>
        </p:txBody>
      </p:sp>
      <p:sp>
        <p:nvSpPr>
          <p:cNvPr id="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23466997" y="12931164"/>
            <a:ext cx="453239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026" name="Picture 2" descr="PZITB – Polski Związek Inżynierów i Techników Budownictwa Oddział w  Poznaniu – Polski Związek Inżynierów i Techników Budownictwa Oddział w  Poznaniu">
            <a:extLst>
              <a:ext uri="{FF2B5EF4-FFF2-40B4-BE49-F238E27FC236}">
                <a16:creationId xmlns:a16="http://schemas.microsoft.com/office/drawing/2014/main" id="{D329B37B-43D3-F362-D0B6-F2AD8B1AB5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57" y="11194288"/>
            <a:ext cx="1733005" cy="1736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7EA403E2-09BF-7744-A9E5-61D898A15722}"/>
              </a:ext>
            </a:extLst>
          </p:cNvPr>
          <p:cNvSpPr txBox="1"/>
          <p:nvPr userDrawn="1"/>
        </p:nvSpPr>
        <p:spPr>
          <a:xfrm>
            <a:off x="19499952" y="11277693"/>
            <a:ext cx="4537200" cy="15696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ommission of </a:t>
            </a:r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C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ivil</a:t>
            </a:r>
            <a:r>
              <a:rPr lang="pl-PL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</a:t>
            </a:r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ngineering </a:t>
            </a:r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K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atowice </a:t>
            </a:r>
            <a:r>
              <a:rPr lang="en-US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B</a:t>
            </a:r>
            <a:r>
              <a:rPr lang="en-US" sz="3200" b="1" i="0" cap="small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ranch of the </a:t>
            </a:r>
            <a:r>
              <a:rPr lang="pl-PL" sz="3200" b="1" i="0" cap="small" baseline="0" dirty="0">
                <a:solidFill>
                  <a:srgbClr val="0060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PAS</a:t>
            </a:r>
            <a:endParaRPr lang="pl-PL" sz="3200" b="1" cap="small" baseline="0" dirty="0">
              <a:solidFill>
                <a:srgbClr val="0060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F2788C4D-03E9-AEA3-9FEA-07AC6C618C4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87071" y="11187360"/>
            <a:ext cx="3726995" cy="1754275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1B24C153-D8AD-DBF7-9562-CB151F4AEA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18"/>
          <a:stretch/>
        </p:blipFill>
        <p:spPr>
          <a:xfrm>
            <a:off x="9572723" y="305621"/>
            <a:ext cx="14811277" cy="1631850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2C1FB04A-129D-0BC1-56CF-777D8850B5B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457" y="260350"/>
            <a:ext cx="7941447" cy="2016000"/>
          </a:xfrm>
          <a:prstGeom prst="rect">
            <a:avLst/>
          </a:prstGeom>
        </p:spPr>
      </p:pic>
      <p:pic>
        <p:nvPicPr>
          <p:cNvPr id="2" name="image1.png" descr="image1.png"/>
          <p:cNvPicPr>
            <a:picLocks noChangeAspect="1"/>
          </p:cNvPicPr>
          <p:nvPr/>
        </p:nvPicPr>
        <p:blipFill rotWithShape="1">
          <a:blip r:embed="rId8"/>
          <a:srcRect t="20129" b="9307"/>
          <a:stretch/>
        </p:blipFill>
        <p:spPr>
          <a:xfrm>
            <a:off x="6021284" y="10905474"/>
            <a:ext cx="9736252" cy="223136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4694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3834419" marR="0" indent="-65942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4469419" marR="0" indent="-659419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5104419" marR="0" indent="-659419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5739419" marR="0" indent="-659419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 tytułowy"/>
          <p:cNvSpPr txBox="1">
            <a:spLocks noGrp="1"/>
          </p:cNvSpPr>
          <p:nvPr>
            <p:ph type="title"/>
          </p:nvPr>
        </p:nvSpPr>
        <p:spPr>
          <a:xfrm>
            <a:off x="1828800" y="1587260"/>
            <a:ext cx="20726400" cy="5613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rPr dirty="0" err="1"/>
              <a:t>Tekst</a:t>
            </a:r>
            <a:r>
              <a:rPr dirty="0"/>
              <a:t> </a:t>
            </a:r>
            <a:r>
              <a:rPr dirty="0" err="1"/>
              <a:t>tytułowy</a:t>
            </a:r>
            <a:endParaRPr dirty="0"/>
          </a:p>
        </p:txBody>
      </p:sp>
      <p:sp>
        <p:nvSpPr>
          <p:cNvPr id="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657600" y="7772400"/>
            <a:ext cx="17068800" cy="5111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1</a:t>
            </a:r>
          </a:p>
          <a:p>
            <a:pPr lvl="1"/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2</a:t>
            </a:r>
          </a:p>
          <a:p>
            <a:pPr lvl="2"/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3</a:t>
            </a:r>
          </a:p>
          <a:p>
            <a:pPr lvl="3"/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4</a:t>
            </a:r>
          </a:p>
          <a:p>
            <a:pPr lvl="4"/>
            <a:r>
              <a:rPr dirty="0" err="1"/>
              <a:t>Treść</a:t>
            </a:r>
            <a:r>
              <a:rPr dirty="0"/>
              <a:t> - </a:t>
            </a:r>
            <a:r>
              <a:rPr dirty="0" err="1"/>
              <a:t>poziom</a:t>
            </a:r>
            <a:r>
              <a:rPr dirty="0"/>
              <a:t> </a:t>
            </a:r>
            <a:r>
              <a:rPr lang="pl-PL" dirty="0"/>
              <a:t>5</a:t>
            </a:r>
            <a:endParaRPr dirty="0"/>
          </a:p>
        </p:txBody>
      </p:sp>
      <p:sp>
        <p:nvSpPr>
          <p:cNvPr id="13" name="Numer slajdu">
            <a:extLst>
              <a:ext uri="{FF2B5EF4-FFF2-40B4-BE49-F238E27FC236}">
                <a16:creationId xmlns:a16="http://schemas.microsoft.com/office/drawing/2014/main" id="{FB2B0ADC-813B-61E7-FB26-374F7C5EBF8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466997" y="12931164"/>
            <a:ext cx="453239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" name="Politechnika Opolska | Opole University of Technology | www.po.opole.pl…">
            <a:extLst>
              <a:ext uri="{FF2B5EF4-FFF2-40B4-BE49-F238E27FC236}">
                <a16:creationId xmlns:a16="http://schemas.microsoft.com/office/drawing/2014/main" id="{28D40070-53F3-3F91-A61C-5DD18B69CC10}"/>
              </a:ext>
            </a:extLst>
          </p:cNvPr>
          <p:cNvSpPr txBox="1"/>
          <p:nvPr userDrawn="1"/>
        </p:nvSpPr>
        <p:spPr>
          <a:xfrm>
            <a:off x="2487574" y="12968467"/>
            <a:ext cx="20050041" cy="5549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defTabSz="457200">
              <a:lnSpc>
                <a:spcPct val="120000"/>
              </a:lnSpc>
              <a:defRPr sz="2700" b="1" spc="67">
                <a:solidFill>
                  <a:srgbClr val="535353"/>
                </a:solidFill>
                <a:latin typeface="Myriad Pro"/>
                <a:ea typeface="Myriad Pro"/>
                <a:cs typeface="Myriad Pro"/>
                <a:sym typeface="Myriad Pro"/>
              </a:defRPr>
            </a:pPr>
            <a:r>
              <a:rPr lang="en-US" dirty="0"/>
              <a:t>ENVIRONMENTAL CHALLENGES IN CIVIL ENGINEERING</a:t>
            </a:r>
            <a:r>
              <a:rPr lang="pl-PL" dirty="0"/>
              <a:t> </a:t>
            </a:r>
            <a:r>
              <a:rPr dirty="0"/>
              <a:t>| www.</a:t>
            </a:r>
            <a:r>
              <a:rPr lang="pl-PL" dirty="0"/>
              <a:t>ecce2024.po.edu.pl | </a:t>
            </a:r>
            <a:r>
              <a:rPr lang="nb-NO" dirty="0"/>
              <a:t>Opole, Poland</a:t>
            </a:r>
            <a:r>
              <a:rPr lang="pl-PL" dirty="0"/>
              <a:t> |</a:t>
            </a:r>
            <a:r>
              <a:rPr lang="nb-NO" dirty="0"/>
              <a:t> </a:t>
            </a:r>
            <a:r>
              <a:rPr lang="pl-PL" dirty="0"/>
              <a:t>22-24 </a:t>
            </a:r>
            <a:r>
              <a:rPr lang="pl-PL" dirty="0" err="1"/>
              <a:t>April</a:t>
            </a:r>
            <a:r>
              <a:rPr lang="pl-PL" dirty="0"/>
              <a:t> 2024</a:t>
            </a:r>
            <a:endParaRPr dirty="0"/>
          </a:p>
        </p:txBody>
      </p:sp>
      <p:sp>
        <p:nvSpPr>
          <p:cNvPr id="16" name="Linia">
            <a:extLst>
              <a:ext uri="{FF2B5EF4-FFF2-40B4-BE49-F238E27FC236}">
                <a16:creationId xmlns:a16="http://schemas.microsoft.com/office/drawing/2014/main" id="{A6BF0015-76DC-C573-C367-C46CE6C5766C}"/>
              </a:ext>
            </a:extLst>
          </p:cNvPr>
          <p:cNvSpPr/>
          <p:nvPr userDrawn="1"/>
        </p:nvSpPr>
        <p:spPr>
          <a:xfrm>
            <a:off x="1911742" y="12931164"/>
            <a:ext cx="21048011" cy="0"/>
          </a:xfrm>
          <a:prstGeom prst="line">
            <a:avLst/>
          </a:prstGeom>
          <a:ln w="12700">
            <a:solidFill>
              <a:srgbClr val="535353"/>
            </a:solidFill>
            <a:prstDash val="sysDot"/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D8CA53B5-D868-8931-E708-2622EE34E92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1091" y="324384"/>
            <a:ext cx="5760720" cy="1462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90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med"/>
  <p:hf hdr="0" ftr="0" dt="0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3834419" marR="0" indent="-65942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4469419" marR="0" indent="-659419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5104419" marR="0" indent="-659419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5739419" marR="0" indent="-659419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E51257C-9294-87C6-8BCF-F4C0EA2FD58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3527705" y="12931164"/>
            <a:ext cx="331822" cy="595035"/>
          </a:xfrm>
        </p:spPr>
        <p:txBody>
          <a:bodyPr/>
          <a:lstStyle/>
          <a:p>
            <a:fld id="{86CB4B4D-7CA3-9044-876B-883B54F8677D}" type="slidenum">
              <a:rPr lang="pl-PL" sz="3200" b="1" smtClean="0"/>
              <a:t>1</a:t>
            </a:fld>
            <a:endParaRPr lang="pl-PL" sz="3200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5334F23E-1DEC-28C2-97DB-3627CFE6C7AB}"/>
              </a:ext>
            </a:extLst>
          </p:cNvPr>
          <p:cNvSpPr txBox="1"/>
          <p:nvPr/>
        </p:nvSpPr>
        <p:spPr>
          <a:xfrm>
            <a:off x="8005704" y="3307046"/>
            <a:ext cx="8372590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9600" b="0" i="0" u="none" strike="noStrike" cap="small" spc="0" normalizeH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Title</a:t>
            </a:r>
            <a:endParaRPr kumimoji="0" lang="pl-PL" sz="9600" b="0" i="0" u="none" strike="noStrike" cap="small" spc="0" normalizeH="0" dirty="0">
              <a:ln>
                <a:noFill/>
              </a:ln>
              <a:solidFill>
                <a:srgbClr val="000000"/>
              </a:solidFill>
              <a:effectLst/>
              <a:uFillTx/>
              <a:latin typeface="Myriad Pro"/>
              <a:sym typeface="Helvetica Neue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8C193D7-8C31-D1EE-0963-E93A319ADD4A}"/>
              </a:ext>
            </a:extLst>
          </p:cNvPr>
          <p:cNvSpPr txBox="1"/>
          <p:nvPr/>
        </p:nvSpPr>
        <p:spPr>
          <a:xfrm>
            <a:off x="5911595" y="5932151"/>
            <a:ext cx="12560808" cy="42575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l-PL" sz="5400" b="1" dirty="0">
                <a:latin typeface="Myriad Pro"/>
              </a:rPr>
              <a:t>A</a:t>
            </a:r>
            <a:r>
              <a:rPr kumimoji="0" lang="pl-PL" sz="5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uthor 1, Author 2, …</a:t>
            </a:r>
          </a:p>
          <a:p>
            <a:pPr marL="0" marR="0" indent="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pl-PL" sz="4800" b="1" dirty="0">
              <a:latin typeface="Myriad Pro"/>
            </a:endParaRPr>
          </a:p>
          <a:p>
            <a:pPr marL="0" marR="0" indent="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Place for the </a:t>
            </a:r>
            <a:r>
              <a:rPr kumimoji="0" lang="pl-PL" sz="48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authors</a:t>
            </a:r>
            <a:r>
              <a:rPr kumimoji="0" lang="pl-PL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’ </a:t>
            </a:r>
            <a:r>
              <a:rPr lang="pl-PL" sz="4800" b="1" dirty="0" err="1">
                <a:latin typeface="Myriad Pro"/>
              </a:rPr>
              <a:t>a</a:t>
            </a:r>
            <a:r>
              <a:rPr kumimoji="0" lang="pl-PL" sz="48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ffiliation</a:t>
            </a:r>
            <a:r>
              <a:rPr kumimoji="0" lang="pl-PL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 and logo</a:t>
            </a:r>
            <a:endParaRPr kumimoji="0" lang="pl-PL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yriad Pro"/>
              <a:sym typeface="Helvetica Neue"/>
            </a:endParaRPr>
          </a:p>
          <a:p>
            <a:pPr marL="0" marR="0" indent="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yriad Pro"/>
              <a:sym typeface="Helvetica Neue"/>
            </a:endParaRPr>
          </a:p>
          <a:p>
            <a:pPr marL="0" marR="0" indent="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l-PL" sz="36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Corresponding</a:t>
            </a:r>
            <a:r>
              <a:rPr kumimoji="0" lang="pl-PL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 </a:t>
            </a:r>
            <a:r>
              <a:rPr kumimoji="0" lang="pl-PL" sz="36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author’s</a:t>
            </a:r>
            <a:r>
              <a:rPr kumimoji="0" lang="pl-PL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yriad Pro"/>
                <a:sym typeface="Helvetica Neue"/>
              </a:rPr>
              <a:t> e-mail:</a:t>
            </a:r>
          </a:p>
          <a:p>
            <a:pPr marL="0" marR="0" indent="0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yriad Pro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CCB06CA-6D65-EABD-8296-96F919B3D84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04224F-ADE2-2690-E611-5D41B4C560D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CE07DBB-9057-A836-108D-1040D86369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087433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7169FA7-5295-11F7-6554-6A0A8834D47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EF5B7B-E734-1571-0EDD-0E35D656EA2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59003FC-C736-B782-795B-73A927BC42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485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itl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END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Content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23</Words>
  <Application>Microsoft Office PowerPoint</Application>
  <PresentationFormat>Niestandardowy</PresentationFormat>
  <Paragraphs>9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3</vt:i4>
      </vt:variant>
    </vt:vector>
  </HeadingPairs>
  <TitlesOfParts>
    <vt:vector size="12" baseType="lpstr">
      <vt:lpstr>Microsoft JhengHei UI</vt:lpstr>
      <vt:lpstr>Helvetica Neue</vt:lpstr>
      <vt:lpstr>Helvetica Neue Light</vt:lpstr>
      <vt:lpstr>Helvetica Neue Medium</vt:lpstr>
      <vt:lpstr>Microsoft PhagsPa</vt:lpstr>
      <vt:lpstr>Myriad Pro</vt:lpstr>
      <vt:lpstr>Title</vt:lpstr>
      <vt:lpstr>END</vt:lpstr>
      <vt:lpstr>Content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McC</dc:creator>
  <cp:lastModifiedBy>Zbyszek</cp:lastModifiedBy>
  <cp:revision>15</cp:revision>
  <dcterms:modified xsi:type="dcterms:W3CDTF">2024-03-17T19:17:44Z</dcterms:modified>
</cp:coreProperties>
</file>